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B64-BE43-4841-BF01-2DEA3D17362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6EBF-EAF4-4563-A5EA-E07C7C0D2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B64-BE43-4841-BF01-2DEA3D17362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6EBF-EAF4-4563-A5EA-E07C7C0D2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B64-BE43-4841-BF01-2DEA3D17362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6EBF-EAF4-4563-A5EA-E07C7C0D2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B64-BE43-4841-BF01-2DEA3D17362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6EBF-EAF4-4563-A5EA-E07C7C0D2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B64-BE43-4841-BF01-2DEA3D17362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6EBF-EAF4-4563-A5EA-E07C7C0D2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B64-BE43-4841-BF01-2DEA3D17362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6EBF-EAF4-4563-A5EA-E07C7C0D2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B64-BE43-4841-BF01-2DEA3D17362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6EBF-EAF4-4563-A5EA-E07C7C0D2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B64-BE43-4841-BF01-2DEA3D17362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6EBF-EAF4-4563-A5EA-E07C7C0D2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B64-BE43-4841-BF01-2DEA3D17362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6EBF-EAF4-4563-A5EA-E07C7C0D2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B64-BE43-4841-BF01-2DEA3D17362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6EBF-EAF4-4563-A5EA-E07C7C0D2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BB64-BE43-4841-BF01-2DEA3D17362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6EBF-EAF4-4563-A5EA-E07C7C0D2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BB64-BE43-4841-BF01-2DEA3D17362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6EBF-EAF4-4563-A5EA-E07C7C0D24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MALL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isited the malls&#10;• Thank you ☺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all Managemen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all Managemen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tion&#10;Mall management is defined as an&#10;overall operation and maintenance of&#10;the entire building infrastructure,&#10;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mponents of Mall Management:&#10;1. Positioning&#10;2. Zoning&#10;3. Promotions and Marketing&#10;4. Facility Management&#10;5. Finance Man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) Positioning&#10;Mall positioning is determined&#10;after a detailed survey of&#10;households in the area where&#10;mall is going to b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) Promotions and Marketing:&#10;Promotional events that help promote&#10;brands are an essential part of mall&#10;management.&#10;Mos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) Facility Management:&#10;Facility management provide&#10;specialized services to malls ranging&#10;from parking, security, to hou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It broadly includes&#10;infrastructure, ambience and&#10;traffic management.&#10;(i) Infrastructure Management:&#10; Infrastructure man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57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(ii) Ambience Management:&#10;Ambience management includes&#10;management of parks, fountains&#10;and overall look of the mall.&#10;A m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(iii) Traffic Management:&#10;Traffic management includes&#10;managing foot traffic into the mall and&#10;parking facilities.&#10;The f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MALL MANAGEMENT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MALL MANAGEMENT</dc:title>
  <dc:creator>admin</dc:creator>
  <cp:lastModifiedBy>admin</cp:lastModifiedBy>
  <cp:revision>1</cp:revision>
  <dcterms:created xsi:type="dcterms:W3CDTF">2020-06-26T04:41:28Z</dcterms:created>
  <dcterms:modified xsi:type="dcterms:W3CDTF">2020-06-26T04:45:07Z</dcterms:modified>
</cp:coreProperties>
</file>